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07A3-9A17-4511-B73D-EB7ED798B416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D75-72DC-478B-B41C-D5247C926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64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07A3-9A17-4511-B73D-EB7ED798B416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D75-72DC-478B-B41C-D5247C926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45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07A3-9A17-4511-B73D-EB7ED798B416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D75-72DC-478B-B41C-D5247C926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68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07A3-9A17-4511-B73D-EB7ED798B416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D75-72DC-478B-B41C-D5247C926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69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07A3-9A17-4511-B73D-EB7ED798B416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D75-72DC-478B-B41C-D5247C926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971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07A3-9A17-4511-B73D-EB7ED798B416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D75-72DC-478B-B41C-D5247C926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9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07A3-9A17-4511-B73D-EB7ED798B416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D75-72DC-478B-B41C-D5247C926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9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07A3-9A17-4511-B73D-EB7ED798B416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D75-72DC-478B-B41C-D5247C926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93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07A3-9A17-4511-B73D-EB7ED798B416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D75-72DC-478B-B41C-D5247C926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90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07A3-9A17-4511-B73D-EB7ED798B416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D75-72DC-478B-B41C-D5247C926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792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07A3-9A17-4511-B73D-EB7ED798B416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D75-72DC-478B-B41C-D5247C926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93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A07A3-9A17-4511-B73D-EB7ED798B416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38D75-72DC-478B-B41C-D5247C926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59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5318" y="4752304"/>
            <a:ext cx="752126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 </a:t>
            </a:r>
            <a:r>
              <a:rPr lang="en-US" sz="5400" b="1" dirty="0" smtClean="0"/>
              <a:t>GLOBAL ENVIRONMENT</a:t>
            </a:r>
          </a:p>
          <a:p>
            <a:r>
              <a:rPr lang="en-US" sz="4000" dirty="0" smtClean="0"/>
              <a:t>      </a:t>
            </a:r>
            <a:r>
              <a:rPr lang="en-US" sz="4400" dirty="0" smtClean="0"/>
              <a:t>ISSUES AND EFFECTS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29" y="0"/>
            <a:ext cx="9543246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4260" y="0"/>
            <a:ext cx="75341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Meaning of Environment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4597" y="811390"/>
            <a:ext cx="118228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Environment can be defined as a sum total of all the living and non –living elements and their effects that influence human life. While all living or biotic elements are animals, plants, forests , fisheries, and birds, non-living or abiotic</a:t>
            </a:r>
            <a:r>
              <a:rPr lang="en-US" sz="3600" dirty="0" smtClean="0"/>
              <a:t>, </a:t>
            </a:r>
            <a:r>
              <a:rPr lang="en-US" sz="3200" dirty="0" smtClean="0"/>
              <a:t>rocks and air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593206" y="2976997"/>
            <a:ext cx="3284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Definitions</a:t>
            </a:r>
            <a:endParaRPr lang="en-US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577161"/>
            <a:ext cx="1219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According to Woodworth</a:t>
            </a:r>
            <a:r>
              <a:rPr lang="en-US" sz="3200" dirty="0" smtClean="0"/>
              <a:t>, “Environment covers all the outside factors that have acted on the individuals since he began life”</a:t>
            </a:r>
          </a:p>
          <a:p>
            <a:endParaRPr lang="en-US" sz="3200" dirty="0"/>
          </a:p>
          <a:p>
            <a:r>
              <a:rPr lang="en-US" sz="3200" b="1" dirty="0" smtClean="0"/>
              <a:t>According to Dr. </a:t>
            </a:r>
            <a:r>
              <a:rPr lang="en-US" sz="3200" b="1" dirty="0" err="1" smtClean="0"/>
              <a:t>A.N.Mishra</a:t>
            </a:r>
            <a:r>
              <a:rPr lang="en-US" sz="3200" dirty="0" smtClean="0"/>
              <a:t>, “By environment we mean a cover which has covered our life from all around . In this cover we include all those things which we see and feel.”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7971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34118" y="605308"/>
            <a:ext cx="3438660" cy="19833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Forms of Environment</a:t>
            </a:r>
            <a:endParaRPr lang="en-US" sz="44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1854558" y="2588655"/>
            <a:ext cx="2859111" cy="22151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Natural Environment</a:t>
            </a:r>
            <a:endParaRPr lang="en-US" sz="3600" b="1" dirty="0"/>
          </a:p>
        </p:txBody>
      </p:sp>
      <p:sp>
        <p:nvSpPr>
          <p:cNvPr id="4" name="Rounded Rectangle 3"/>
          <p:cNvSpPr/>
          <p:nvPr/>
        </p:nvSpPr>
        <p:spPr>
          <a:xfrm>
            <a:off x="6555347" y="2588655"/>
            <a:ext cx="2987898" cy="22151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Man-made Environment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38048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9864" y="90153"/>
            <a:ext cx="7340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Global Politics and environmental issues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06061" y="785611"/>
            <a:ext cx="1184856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Limited Agricultural 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Scarcity of clean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Deforestation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Holes in Ozone 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Increasing coastal area’s pollution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Human curiosity to know the secrets of nature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Over use of fertilizers and pesticides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Production of chemicals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Bad effects of industrialization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Lack of necessary gadgets to prevent environmental pollution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Nuclear experiments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Growing noise pollution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Smoke coming out of the means of transport and factories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Natural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Lack of necessary provisions for the disposal of waste</a:t>
            </a:r>
          </a:p>
        </p:txBody>
      </p:sp>
    </p:spTree>
    <p:extLst>
      <p:ext uri="{BB962C8B-B14F-4D97-AF65-F5344CB8AC3E}">
        <p14:creationId xmlns:p14="http://schemas.microsoft.com/office/powerpoint/2010/main" val="312121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797" y="103031"/>
            <a:ext cx="8615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Effects of Environmental Pollution 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348800"/>
            <a:ext cx="1169401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Natural balance stands disturbed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Effect on human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Effect on living creatures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Effect on vegetation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Effect on sea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Effect on weather cycle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Effect on the quality of produce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Decline in the productive power of the 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Growing number of incurable diseases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Human life has gone far away from nature</a:t>
            </a:r>
          </a:p>
          <a:p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276" y="1348800"/>
            <a:ext cx="4069724" cy="4884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798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3047" y="1532586"/>
            <a:ext cx="70705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/>
              <a:t>THANK YOU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6941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259</Words>
  <Application>Microsoft Office PowerPoint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Vishal</dc:creator>
  <cp:lastModifiedBy>Vishal</cp:lastModifiedBy>
  <cp:revision>7</cp:revision>
  <dcterms:created xsi:type="dcterms:W3CDTF">2024-12-27T13:06:00Z</dcterms:created>
  <dcterms:modified xsi:type="dcterms:W3CDTF">2024-12-27T13:53:59Z</dcterms:modified>
</cp:coreProperties>
</file>